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07" r:id="rId3"/>
    <p:sldId id="321" r:id="rId4"/>
    <p:sldId id="322" r:id="rId5"/>
    <p:sldId id="323" r:id="rId6"/>
    <p:sldId id="308" r:id="rId7"/>
    <p:sldId id="324" r:id="rId8"/>
    <p:sldId id="325" r:id="rId9"/>
    <p:sldId id="326" r:id="rId10"/>
    <p:sldId id="327" r:id="rId11"/>
    <p:sldId id="309" r:id="rId12"/>
    <p:sldId id="328" r:id="rId13"/>
    <p:sldId id="329" r:id="rId14"/>
    <p:sldId id="330" r:id="rId15"/>
    <p:sldId id="331" r:id="rId16"/>
    <p:sldId id="310" r:id="rId17"/>
    <p:sldId id="332" r:id="rId18"/>
    <p:sldId id="333" r:id="rId19"/>
    <p:sldId id="33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5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1FE5DF-C968-40DE-93E7-46CB389B5EC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FE1202D-5741-4C5B-9FBC-DF4AC12323FC}">
      <dgm:prSet/>
      <dgm:spPr/>
      <dgm:t>
        <a:bodyPr/>
        <a:lstStyle/>
        <a:p>
          <a:r>
            <a:rPr lang="en-US"/>
            <a:t>Working on lists, tuples, dictionaries</a:t>
          </a:r>
        </a:p>
      </dgm:t>
    </dgm:pt>
    <dgm:pt modelId="{7C2E08D3-F2CA-42E5-AF4C-4E34D505D23C}" type="parTrans" cxnId="{1126ED05-5C53-4E27-A146-B61100360266}">
      <dgm:prSet/>
      <dgm:spPr/>
      <dgm:t>
        <a:bodyPr/>
        <a:lstStyle/>
        <a:p>
          <a:endParaRPr lang="en-US"/>
        </a:p>
      </dgm:t>
    </dgm:pt>
    <dgm:pt modelId="{5152E32C-8002-46D0-B4FC-8D1EC2E4BC94}" type="sibTrans" cxnId="{1126ED05-5C53-4E27-A146-B61100360266}">
      <dgm:prSet/>
      <dgm:spPr/>
      <dgm:t>
        <a:bodyPr/>
        <a:lstStyle/>
        <a:p>
          <a:endParaRPr lang="en-US"/>
        </a:p>
      </dgm:t>
    </dgm:pt>
    <dgm:pt modelId="{D90AD6F7-4A19-4CC1-8232-D6581ED93553}">
      <dgm:prSet/>
      <dgm:spPr/>
      <dgm:t>
        <a:bodyPr/>
        <a:lstStyle/>
        <a:p>
          <a:r>
            <a:rPr lang="en-US"/>
            <a:t>Working on map, zip, lambda functions</a:t>
          </a:r>
        </a:p>
      </dgm:t>
    </dgm:pt>
    <dgm:pt modelId="{CBEA2894-229A-4347-937D-C480C69FB5E0}" type="parTrans" cxnId="{C63A677D-E9D7-49F7-90FE-47E326742DB0}">
      <dgm:prSet/>
      <dgm:spPr/>
      <dgm:t>
        <a:bodyPr/>
        <a:lstStyle/>
        <a:p>
          <a:endParaRPr lang="en-US"/>
        </a:p>
      </dgm:t>
    </dgm:pt>
    <dgm:pt modelId="{72AFB1B3-7C8A-40C1-A7D7-0D661128690F}" type="sibTrans" cxnId="{C63A677D-E9D7-49F7-90FE-47E326742DB0}">
      <dgm:prSet/>
      <dgm:spPr/>
      <dgm:t>
        <a:bodyPr/>
        <a:lstStyle/>
        <a:p>
          <a:endParaRPr lang="en-US"/>
        </a:p>
      </dgm:t>
    </dgm:pt>
    <dgm:pt modelId="{94A61979-5D8A-43CA-94C0-BA0A529977EC}">
      <dgm:prSet/>
      <dgm:spPr/>
      <dgm:t>
        <a:bodyPr/>
        <a:lstStyle/>
        <a:p>
          <a:r>
            <a:rPr lang="en-US"/>
            <a:t>Creating simple functions</a:t>
          </a:r>
        </a:p>
      </dgm:t>
    </dgm:pt>
    <dgm:pt modelId="{BCEDD281-391B-4C2F-8ED0-6250F28EE9D2}" type="parTrans" cxnId="{065B206C-DCF5-4B4F-B0CA-6E28CC2A3E77}">
      <dgm:prSet/>
      <dgm:spPr/>
      <dgm:t>
        <a:bodyPr/>
        <a:lstStyle/>
        <a:p>
          <a:endParaRPr lang="en-US"/>
        </a:p>
      </dgm:t>
    </dgm:pt>
    <dgm:pt modelId="{D1A9D939-0872-469B-AA26-21D165DFA6DA}" type="sibTrans" cxnId="{065B206C-DCF5-4B4F-B0CA-6E28CC2A3E77}">
      <dgm:prSet/>
      <dgm:spPr/>
      <dgm:t>
        <a:bodyPr/>
        <a:lstStyle/>
        <a:p>
          <a:endParaRPr lang="en-US"/>
        </a:p>
      </dgm:t>
    </dgm:pt>
    <dgm:pt modelId="{5219D82E-38DD-4C32-9A80-ECE3F14DE2EB}">
      <dgm:prSet/>
      <dgm:spPr/>
      <dgm:t>
        <a:bodyPr/>
        <a:lstStyle/>
        <a:p>
          <a:r>
            <a:rPr lang="en-US"/>
            <a:t>Python user-defined functions</a:t>
          </a:r>
        </a:p>
      </dgm:t>
    </dgm:pt>
    <dgm:pt modelId="{2C45F1AB-3055-4B13-A54F-4645D293013F}" type="parTrans" cxnId="{CE1C4C54-5269-48C0-983A-A9803CE5ADC5}">
      <dgm:prSet/>
      <dgm:spPr/>
      <dgm:t>
        <a:bodyPr/>
        <a:lstStyle/>
        <a:p>
          <a:endParaRPr lang="en-US"/>
        </a:p>
      </dgm:t>
    </dgm:pt>
    <dgm:pt modelId="{0538F03D-429E-43DF-8D0B-8D55175D51B4}" type="sibTrans" cxnId="{CE1C4C54-5269-48C0-983A-A9803CE5ADC5}">
      <dgm:prSet/>
      <dgm:spPr/>
      <dgm:t>
        <a:bodyPr/>
        <a:lstStyle/>
        <a:p>
          <a:endParaRPr lang="en-US"/>
        </a:p>
      </dgm:t>
    </dgm:pt>
    <dgm:pt modelId="{BB973303-1DD9-48F2-84D5-74D1EEA4EF81}">
      <dgm:prSet/>
      <dgm:spPr/>
      <dgm:t>
        <a:bodyPr/>
        <a:lstStyle/>
        <a:p>
          <a:r>
            <a:rPr lang="en-US"/>
            <a:t>Different types of functions</a:t>
          </a:r>
        </a:p>
      </dgm:t>
    </dgm:pt>
    <dgm:pt modelId="{E83C2C95-5B5C-43AA-A3DB-14A7AF67B213}" type="parTrans" cxnId="{9E590DEF-3AA9-47AC-B241-6FCFA0AFB580}">
      <dgm:prSet/>
      <dgm:spPr/>
      <dgm:t>
        <a:bodyPr/>
        <a:lstStyle/>
        <a:p>
          <a:endParaRPr lang="en-US"/>
        </a:p>
      </dgm:t>
    </dgm:pt>
    <dgm:pt modelId="{49409FD6-A285-4A8E-8E47-8BD19945BAFC}" type="sibTrans" cxnId="{9E590DEF-3AA9-47AC-B241-6FCFA0AFB580}">
      <dgm:prSet/>
      <dgm:spPr/>
      <dgm:t>
        <a:bodyPr/>
        <a:lstStyle/>
        <a:p>
          <a:endParaRPr lang="en-US"/>
        </a:p>
      </dgm:t>
    </dgm:pt>
    <dgm:pt modelId="{1DBFCCAA-63BD-47BA-9124-4E988CC5E93C}">
      <dgm:prSet/>
      <dgm:spPr/>
      <dgm:t>
        <a:bodyPr/>
        <a:lstStyle/>
        <a:p>
          <a:r>
            <a:rPr lang="en-US"/>
            <a:t>Iterations using enumerate, for loop, range functions</a:t>
          </a:r>
        </a:p>
      </dgm:t>
    </dgm:pt>
    <dgm:pt modelId="{4CF7D095-726D-4294-895C-0F07A101A4A7}" type="parTrans" cxnId="{8B877F64-189B-4A9A-893B-83FFE2251E9D}">
      <dgm:prSet/>
      <dgm:spPr/>
      <dgm:t>
        <a:bodyPr/>
        <a:lstStyle/>
        <a:p>
          <a:endParaRPr lang="en-US"/>
        </a:p>
      </dgm:t>
    </dgm:pt>
    <dgm:pt modelId="{6825F2D4-3AD7-4F7F-A56F-0E6EF8306573}" type="sibTrans" cxnId="{8B877F64-189B-4A9A-893B-83FFE2251E9D}">
      <dgm:prSet/>
      <dgm:spPr/>
      <dgm:t>
        <a:bodyPr/>
        <a:lstStyle/>
        <a:p>
          <a:endParaRPr lang="en-US"/>
        </a:p>
      </dgm:t>
    </dgm:pt>
    <dgm:pt modelId="{8021FFC8-E4AC-40CA-9299-ED4A3034AC19}">
      <dgm:prSet/>
      <dgm:spPr/>
      <dgm:t>
        <a:bodyPr/>
        <a:lstStyle/>
        <a:p>
          <a:r>
            <a:rPr lang="en-US"/>
            <a:t>String formatting in python</a:t>
          </a:r>
        </a:p>
      </dgm:t>
    </dgm:pt>
    <dgm:pt modelId="{53EEDFF0-382F-46F1-8686-4E797EC6A2BB}" type="parTrans" cxnId="{2E572DF4-A054-489B-BAF6-D71FF14FDBEE}">
      <dgm:prSet/>
      <dgm:spPr/>
      <dgm:t>
        <a:bodyPr/>
        <a:lstStyle/>
        <a:p>
          <a:endParaRPr lang="en-US"/>
        </a:p>
      </dgm:t>
    </dgm:pt>
    <dgm:pt modelId="{CA1C02E8-0F8D-41AA-AD33-933E3A1A4EF3}" type="sibTrans" cxnId="{2E572DF4-A054-489B-BAF6-D71FF14FDBEE}">
      <dgm:prSet/>
      <dgm:spPr/>
      <dgm:t>
        <a:bodyPr/>
        <a:lstStyle/>
        <a:p>
          <a:endParaRPr lang="en-US"/>
        </a:p>
      </dgm:t>
    </dgm:pt>
    <dgm:pt modelId="{9D88A858-9613-4281-82A6-6620BEFE95E4}" type="pres">
      <dgm:prSet presAssocID="{F11FE5DF-C968-40DE-93E7-46CB389B5ECE}" presName="root" presStyleCnt="0">
        <dgm:presLayoutVars>
          <dgm:dir/>
          <dgm:resizeHandles val="exact"/>
        </dgm:presLayoutVars>
      </dgm:prSet>
      <dgm:spPr/>
    </dgm:pt>
    <dgm:pt modelId="{9DCDA412-5E6B-4021-BF0D-4E0726BAE3E6}" type="pres">
      <dgm:prSet presAssocID="{AFE1202D-5741-4C5B-9FBC-DF4AC12323FC}" presName="compNode" presStyleCnt="0"/>
      <dgm:spPr/>
    </dgm:pt>
    <dgm:pt modelId="{27C80B4A-8CB3-41CF-9F6D-4E35A1312128}" type="pres">
      <dgm:prSet presAssocID="{AFE1202D-5741-4C5B-9FBC-DF4AC12323FC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63C533E-FE7F-4963-81D0-4651FEE1B0C0}" type="pres">
      <dgm:prSet presAssocID="{AFE1202D-5741-4C5B-9FBC-DF4AC12323FC}" presName="spaceRect" presStyleCnt="0"/>
      <dgm:spPr/>
    </dgm:pt>
    <dgm:pt modelId="{D642D528-5180-49A2-8CF4-0D940085D898}" type="pres">
      <dgm:prSet presAssocID="{AFE1202D-5741-4C5B-9FBC-DF4AC12323FC}" presName="textRect" presStyleLbl="revTx" presStyleIdx="0" presStyleCnt="7">
        <dgm:presLayoutVars>
          <dgm:chMax val="1"/>
          <dgm:chPref val="1"/>
        </dgm:presLayoutVars>
      </dgm:prSet>
      <dgm:spPr/>
    </dgm:pt>
    <dgm:pt modelId="{E6050497-29CB-4A3D-887A-AEFCACC57512}" type="pres">
      <dgm:prSet presAssocID="{5152E32C-8002-46D0-B4FC-8D1EC2E4BC94}" presName="sibTrans" presStyleCnt="0"/>
      <dgm:spPr/>
    </dgm:pt>
    <dgm:pt modelId="{B1EA5739-0C42-4268-9E11-9C36641AB7EA}" type="pres">
      <dgm:prSet presAssocID="{D90AD6F7-4A19-4CC1-8232-D6581ED93553}" presName="compNode" presStyleCnt="0"/>
      <dgm:spPr/>
    </dgm:pt>
    <dgm:pt modelId="{4D9EB476-6282-41CD-9859-E1CC58305859}" type="pres">
      <dgm:prSet presAssocID="{D90AD6F7-4A19-4CC1-8232-D6581ED93553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wing Compass"/>
        </a:ext>
      </dgm:extLst>
    </dgm:pt>
    <dgm:pt modelId="{E508ECB2-354D-40B0-9594-3D86F370A52E}" type="pres">
      <dgm:prSet presAssocID="{D90AD6F7-4A19-4CC1-8232-D6581ED93553}" presName="spaceRect" presStyleCnt="0"/>
      <dgm:spPr/>
    </dgm:pt>
    <dgm:pt modelId="{D1EFED42-89BB-4A48-9FD4-3B6BDF7FFD70}" type="pres">
      <dgm:prSet presAssocID="{D90AD6F7-4A19-4CC1-8232-D6581ED93553}" presName="textRect" presStyleLbl="revTx" presStyleIdx="1" presStyleCnt="7">
        <dgm:presLayoutVars>
          <dgm:chMax val="1"/>
          <dgm:chPref val="1"/>
        </dgm:presLayoutVars>
      </dgm:prSet>
      <dgm:spPr/>
    </dgm:pt>
    <dgm:pt modelId="{4837E682-4038-4DC5-8008-25A0E48BFCA2}" type="pres">
      <dgm:prSet presAssocID="{72AFB1B3-7C8A-40C1-A7D7-0D661128690F}" presName="sibTrans" presStyleCnt="0"/>
      <dgm:spPr/>
    </dgm:pt>
    <dgm:pt modelId="{E548E450-1A17-4B1F-88FA-442023DB2FB4}" type="pres">
      <dgm:prSet presAssocID="{94A61979-5D8A-43CA-94C0-BA0A529977EC}" presName="compNode" presStyleCnt="0"/>
      <dgm:spPr/>
    </dgm:pt>
    <dgm:pt modelId="{37206402-F25E-4E0E-BB0A-E4B70EFC73D8}" type="pres">
      <dgm:prSet presAssocID="{94A61979-5D8A-43CA-94C0-BA0A529977EC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83E042FE-6C2F-4B30-A011-A346DC8449FF}" type="pres">
      <dgm:prSet presAssocID="{94A61979-5D8A-43CA-94C0-BA0A529977EC}" presName="spaceRect" presStyleCnt="0"/>
      <dgm:spPr/>
    </dgm:pt>
    <dgm:pt modelId="{0F5875AB-2991-46C1-8232-EE47E5531DFC}" type="pres">
      <dgm:prSet presAssocID="{94A61979-5D8A-43CA-94C0-BA0A529977EC}" presName="textRect" presStyleLbl="revTx" presStyleIdx="2" presStyleCnt="7">
        <dgm:presLayoutVars>
          <dgm:chMax val="1"/>
          <dgm:chPref val="1"/>
        </dgm:presLayoutVars>
      </dgm:prSet>
      <dgm:spPr/>
    </dgm:pt>
    <dgm:pt modelId="{87DC6150-1807-4B99-A032-E5C718E8D65F}" type="pres">
      <dgm:prSet presAssocID="{D1A9D939-0872-469B-AA26-21D165DFA6DA}" presName="sibTrans" presStyleCnt="0"/>
      <dgm:spPr/>
    </dgm:pt>
    <dgm:pt modelId="{0554EE25-B0A9-41D8-89D8-56DE66555941}" type="pres">
      <dgm:prSet presAssocID="{5219D82E-38DD-4C32-9A80-ECE3F14DE2EB}" presName="compNode" presStyleCnt="0"/>
      <dgm:spPr/>
    </dgm:pt>
    <dgm:pt modelId="{560CA9B5-EA61-410A-B246-0BCBA2F63DCD}" type="pres">
      <dgm:prSet presAssocID="{5219D82E-38DD-4C32-9A80-ECE3F14DE2EB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715EAA94-F081-4B6B-809E-E1A64107712F}" type="pres">
      <dgm:prSet presAssocID="{5219D82E-38DD-4C32-9A80-ECE3F14DE2EB}" presName="spaceRect" presStyleCnt="0"/>
      <dgm:spPr/>
    </dgm:pt>
    <dgm:pt modelId="{F292AA55-BEAE-471C-B644-E46C6D244A83}" type="pres">
      <dgm:prSet presAssocID="{5219D82E-38DD-4C32-9A80-ECE3F14DE2EB}" presName="textRect" presStyleLbl="revTx" presStyleIdx="3" presStyleCnt="7">
        <dgm:presLayoutVars>
          <dgm:chMax val="1"/>
          <dgm:chPref val="1"/>
        </dgm:presLayoutVars>
      </dgm:prSet>
      <dgm:spPr/>
    </dgm:pt>
    <dgm:pt modelId="{E6A81822-BD44-4585-9FE4-496066D5B645}" type="pres">
      <dgm:prSet presAssocID="{0538F03D-429E-43DF-8D0B-8D55175D51B4}" presName="sibTrans" presStyleCnt="0"/>
      <dgm:spPr/>
    </dgm:pt>
    <dgm:pt modelId="{0948FBC4-1AD2-4171-83C2-E3518CBA6459}" type="pres">
      <dgm:prSet presAssocID="{BB973303-1DD9-48F2-84D5-74D1EEA4EF81}" presName="compNode" presStyleCnt="0"/>
      <dgm:spPr/>
    </dgm:pt>
    <dgm:pt modelId="{ECFDC035-F8FB-45E2-9632-CDE756CC3D18}" type="pres">
      <dgm:prSet presAssocID="{BB973303-1DD9-48F2-84D5-74D1EEA4EF81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4DF9907-F64E-48A4-8D7A-F4EAA04D3CA6}" type="pres">
      <dgm:prSet presAssocID="{BB973303-1DD9-48F2-84D5-74D1EEA4EF81}" presName="spaceRect" presStyleCnt="0"/>
      <dgm:spPr/>
    </dgm:pt>
    <dgm:pt modelId="{F0AB8485-B219-49DF-8960-93C391B91850}" type="pres">
      <dgm:prSet presAssocID="{BB973303-1DD9-48F2-84D5-74D1EEA4EF81}" presName="textRect" presStyleLbl="revTx" presStyleIdx="4" presStyleCnt="7">
        <dgm:presLayoutVars>
          <dgm:chMax val="1"/>
          <dgm:chPref val="1"/>
        </dgm:presLayoutVars>
      </dgm:prSet>
      <dgm:spPr/>
    </dgm:pt>
    <dgm:pt modelId="{AD1DDA64-2E23-4386-9219-A5998026DCFA}" type="pres">
      <dgm:prSet presAssocID="{49409FD6-A285-4A8E-8E47-8BD19945BAFC}" presName="sibTrans" presStyleCnt="0"/>
      <dgm:spPr/>
    </dgm:pt>
    <dgm:pt modelId="{CB5D8BF8-2A32-4848-8B0D-E61491C59C73}" type="pres">
      <dgm:prSet presAssocID="{1DBFCCAA-63BD-47BA-9124-4E988CC5E93C}" presName="compNode" presStyleCnt="0"/>
      <dgm:spPr/>
    </dgm:pt>
    <dgm:pt modelId="{853AFD1C-8E92-43CB-BE88-D5595C15860B}" type="pres">
      <dgm:prSet presAssocID="{1DBFCCAA-63BD-47BA-9124-4E988CC5E93C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6E2E056E-901F-4087-BCB9-D70E2516FB91}" type="pres">
      <dgm:prSet presAssocID="{1DBFCCAA-63BD-47BA-9124-4E988CC5E93C}" presName="spaceRect" presStyleCnt="0"/>
      <dgm:spPr/>
    </dgm:pt>
    <dgm:pt modelId="{94AE2CD2-A952-41DE-9327-24EE0FFC4FAF}" type="pres">
      <dgm:prSet presAssocID="{1DBFCCAA-63BD-47BA-9124-4E988CC5E93C}" presName="textRect" presStyleLbl="revTx" presStyleIdx="5" presStyleCnt="7">
        <dgm:presLayoutVars>
          <dgm:chMax val="1"/>
          <dgm:chPref val="1"/>
        </dgm:presLayoutVars>
      </dgm:prSet>
      <dgm:spPr/>
    </dgm:pt>
    <dgm:pt modelId="{9425B34A-4E8F-4469-8288-D68E80976087}" type="pres">
      <dgm:prSet presAssocID="{6825F2D4-3AD7-4F7F-A56F-0E6EF8306573}" presName="sibTrans" presStyleCnt="0"/>
      <dgm:spPr/>
    </dgm:pt>
    <dgm:pt modelId="{4450325B-D32F-4832-8477-ADC3B879CB2A}" type="pres">
      <dgm:prSet presAssocID="{8021FFC8-E4AC-40CA-9299-ED4A3034AC19}" presName="compNode" presStyleCnt="0"/>
      <dgm:spPr/>
    </dgm:pt>
    <dgm:pt modelId="{28DFA1F6-73D8-41B9-A8E9-23FB08D9CF95}" type="pres">
      <dgm:prSet presAssocID="{8021FFC8-E4AC-40CA-9299-ED4A3034AC19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B39CAC87-105A-4A96-B3A4-86E2E38A7992}" type="pres">
      <dgm:prSet presAssocID="{8021FFC8-E4AC-40CA-9299-ED4A3034AC19}" presName="spaceRect" presStyleCnt="0"/>
      <dgm:spPr/>
    </dgm:pt>
    <dgm:pt modelId="{AE33A9E0-4A03-42CE-8EC2-8E9674DBC253}" type="pres">
      <dgm:prSet presAssocID="{8021FFC8-E4AC-40CA-9299-ED4A3034AC19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1126ED05-5C53-4E27-A146-B61100360266}" srcId="{F11FE5DF-C968-40DE-93E7-46CB389B5ECE}" destId="{AFE1202D-5741-4C5B-9FBC-DF4AC12323FC}" srcOrd="0" destOrd="0" parTransId="{7C2E08D3-F2CA-42E5-AF4C-4E34D505D23C}" sibTransId="{5152E32C-8002-46D0-B4FC-8D1EC2E4BC94}"/>
    <dgm:cxn modelId="{B595D724-6FBD-4161-A3A8-07C9A069D192}" type="presOf" srcId="{D90AD6F7-4A19-4CC1-8232-D6581ED93553}" destId="{D1EFED42-89BB-4A48-9FD4-3B6BDF7FFD70}" srcOrd="0" destOrd="0" presId="urn:microsoft.com/office/officeart/2018/2/layout/IconLabelList"/>
    <dgm:cxn modelId="{58F1BE26-C6EA-4814-9582-60EFAA2C0178}" type="presOf" srcId="{BB973303-1DD9-48F2-84D5-74D1EEA4EF81}" destId="{F0AB8485-B219-49DF-8960-93C391B91850}" srcOrd="0" destOrd="0" presId="urn:microsoft.com/office/officeart/2018/2/layout/IconLabelList"/>
    <dgm:cxn modelId="{6391972A-2B6F-4F53-AA1D-85A49D45AF8C}" type="presOf" srcId="{1DBFCCAA-63BD-47BA-9124-4E988CC5E93C}" destId="{94AE2CD2-A952-41DE-9327-24EE0FFC4FAF}" srcOrd="0" destOrd="0" presId="urn:microsoft.com/office/officeart/2018/2/layout/IconLabelList"/>
    <dgm:cxn modelId="{8B877F64-189B-4A9A-893B-83FFE2251E9D}" srcId="{F11FE5DF-C968-40DE-93E7-46CB389B5ECE}" destId="{1DBFCCAA-63BD-47BA-9124-4E988CC5E93C}" srcOrd="5" destOrd="0" parTransId="{4CF7D095-726D-4294-895C-0F07A101A4A7}" sibTransId="{6825F2D4-3AD7-4F7F-A56F-0E6EF8306573}"/>
    <dgm:cxn modelId="{F8644548-6FD8-406E-8E42-078C9163C2EF}" type="presOf" srcId="{5219D82E-38DD-4C32-9A80-ECE3F14DE2EB}" destId="{F292AA55-BEAE-471C-B644-E46C6D244A83}" srcOrd="0" destOrd="0" presId="urn:microsoft.com/office/officeart/2018/2/layout/IconLabelList"/>
    <dgm:cxn modelId="{065B206C-DCF5-4B4F-B0CA-6E28CC2A3E77}" srcId="{F11FE5DF-C968-40DE-93E7-46CB389B5ECE}" destId="{94A61979-5D8A-43CA-94C0-BA0A529977EC}" srcOrd="2" destOrd="0" parTransId="{BCEDD281-391B-4C2F-8ED0-6250F28EE9D2}" sibTransId="{D1A9D939-0872-469B-AA26-21D165DFA6DA}"/>
    <dgm:cxn modelId="{CE1C4C54-5269-48C0-983A-A9803CE5ADC5}" srcId="{F11FE5DF-C968-40DE-93E7-46CB389B5ECE}" destId="{5219D82E-38DD-4C32-9A80-ECE3F14DE2EB}" srcOrd="3" destOrd="0" parTransId="{2C45F1AB-3055-4B13-A54F-4645D293013F}" sibTransId="{0538F03D-429E-43DF-8D0B-8D55175D51B4}"/>
    <dgm:cxn modelId="{C63A677D-E9D7-49F7-90FE-47E326742DB0}" srcId="{F11FE5DF-C968-40DE-93E7-46CB389B5ECE}" destId="{D90AD6F7-4A19-4CC1-8232-D6581ED93553}" srcOrd="1" destOrd="0" parTransId="{CBEA2894-229A-4347-937D-C480C69FB5E0}" sibTransId="{72AFB1B3-7C8A-40C1-A7D7-0D661128690F}"/>
    <dgm:cxn modelId="{47461C92-2DB8-4E8B-A8C0-1E4BB2A76092}" type="presOf" srcId="{AFE1202D-5741-4C5B-9FBC-DF4AC12323FC}" destId="{D642D528-5180-49A2-8CF4-0D940085D898}" srcOrd="0" destOrd="0" presId="urn:microsoft.com/office/officeart/2018/2/layout/IconLabelList"/>
    <dgm:cxn modelId="{6DF15D94-1DE8-4827-A081-900271719DD2}" type="presOf" srcId="{8021FFC8-E4AC-40CA-9299-ED4A3034AC19}" destId="{AE33A9E0-4A03-42CE-8EC2-8E9674DBC253}" srcOrd="0" destOrd="0" presId="urn:microsoft.com/office/officeart/2018/2/layout/IconLabelList"/>
    <dgm:cxn modelId="{A00C4EA4-1B7F-420F-87C3-0F9FA3538013}" type="presOf" srcId="{F11FE5DF-C968-40DE-93E7-46CB389B5ECE}" destId="{9D88A858-9613-4281-82A6-6620BEFE95E4}" srcOrd="0" destOrd="0" presId="urn:microsoft.com/office/officeart/2018/2/layout/IconLabelList"/>
    <dgm:cxn modelId="{CB811FAD-0B2F-4177-A353-5EDFC52496ED}" type="presOf" srcId="{94A61979-5D8A-43CA-94C0-BA0A529977EC}" destId="{0F5875AB-2991-46C1-8232-EE47E5531DFC}" srcOrd="0" destOrd="0" presId="urn:microsoft.com/office/officeart/2018/2/layout/IconLabelList"/>
    <dgm:cxn modelId="{9E590DEF-3AA9-47AC-B241-6FCFA0AFB580}" srcId="{F11FE5DF-C968-40DE-93E7-46CB389B5ECE}" destId="{BB973303-1DD9-48F2-84D5-74D1EEA4EF81}" srcOrd="4" destOrd="0" parTransId="{E83C2C95-5B5C-43AA-A3DB-14A7AF67B213}" sibTransId="{49409FD6-A285-4A8E-8E47-8BD19945BAFC}"/>
    <dgm:cxn modelId="{2E572DF4-A054-489B-BAF6-D71FF14FDBEE}" srcId="{F11FE5DF-C968-40DE-93E7-46CB389B5ECE}" destId="{8021FFC8-E4AC-40CA-9299-ED4A3034AC19}" srcOrd="6" destOrd="0" parTransId="{53EEDFF0-382F-46F1-8686-4E797EC6A2BB}" sibTransId="{CA1C02E8-0F8D-41AA-AD33-933E3A1A4EF3}"/>
    <dgm:cxn modelId="{5E74E742-8A45-4128-8406-C8DC64B202BB}" type="presParOf" srcId="{9D88A858-9613-4281-82A6-6620BEFE95E4}" destId="{9DCDA412-5E6B-4021-BF0D-4E0726BAE3E6}" srcOrd="0" destOrd="0" presId="urn:microsoft.com/office/officeart/2018/2/layout/IconLabelList"/>
    <dgm:cxn modelId="{C85A02AA-56C8-4A42-87E5-2744BC56FB67}" type="presParOf" srcId="{9DCDA412-5E6B-4021-BF0D-4E0726BAE3E6}" destId="{27C80B4A-8CB3-41CF-9F6D-4E35A1312128}" srcOrd="0" destOrd="0" presId="urn:microsoft.com/office/officeart/2018/2/layout/IconLabelList"/>
    <dgm:cxn modelId="{FE155F46-6D35-48E3-8FC6-8076999E7323}" type="presParOf" srcId="{9DCDA412-5E6B-4021-BF0D-4E0726BAE3E6}" destId="{B63C533E-FE7F-4963-81D0-4651FEE1B0C0}" srcOrd="1" destOrd="0" presId="urn:microsoft.com/office/officeart/2018/2/layout/IconLabelList"/>
    <dgm:cxn modelId="{B4F99DDD-9D5D-484F-A8EF-17ACE6156F1C}" type="presParOf" srcId="{9DCDA412-5E6B-4021-BF0D-4E0726BAE3E6}" destId="{D642D528-5180-49A2-8CF4-0D940085D898}" srcOrd="2" destOrd="0" presId="urn:microsoft.com/office/officeart/2018/2/layout/IconLabelList"/>
    <dgm:cxn modelId="{F3204014-2F58-4D21-A2F4-C42BF41E672F}" type="presParOf" srcId="{9D88A858-9613-4281-82A6-6620BEFE95E4}" destId="{E6050497-29CB-4A3D-887A-AEFCACC57512}" srcOrd="1" destOrd="0" presId="urn:microsoft.com/office/officeart/2018/2/layout/IconLabelList"/>
    <dgm:cxn modelId="{5156DA77-C68C-43D0-A68F-55BF95252437}" type="presParOf" srcId="{9D88A858-9613-4281-82A6-6620BEFE95E4}" destId="{B1EA5739-0C42-4268-9E11-9C36641AB7EA}" srcOrd="2" destOrd="0" presId="urn:microsoft.com/office/officeart/2018/2/layout/IconLabelList"/>
    <dgm:cxn modelId="{79F54D66-33CE-46BA-9678-7B57111C9291}" type="presParOf" srcId="{B1EA5739-0C42-4268-9E11-9C36641AB7EA}" destId="{4D9EB476-6282-41CD-9859-E1CC58305859}" srcOrd="0" destOrd="0" presId="urn:microsoft.com/office/officeart/2018/2/layout/IconLabelList"/>
    <dgm:cxn modelId="{55159281-77C2-4416-952A-FD53C69E7F66}" type="presParOf" srcId="{B1EA5739-0C42-4268-9E11-9C36641AB7EA}" destId="{E508ECB2-354D-40B0-9594-3D86F370A52E}" srcOrd="1" destOrd="0" presId="urn:microsoft.com/office/officeart/2018/2/layout/IconLabelList"/>
    <dgm:cxn modelId="{B9BE7D50-F6C4-49F4-A2F6-D7B4B977FC08}" type="presParOf" srcId="{B1EA5739-0C42-4268-9E11-9C36641AB7EA}" destId="{D1EFED42-89BB-4A48-9FD4-3B6BDF7FFD70}" srcOrd="2" destOrd="0" presId="urn:microsoft.com/office/officeart/2018/2/layout/IconLabelList"/>
    <dgm:cxn modelId="{0AE24852-7752-470E-A8B2-ADC733B0DBA0}" type="presParOf" srcId="{9D88A858-9613-4281-82A6-6620BEFE95E4}" destId="{4837E682-4038-4DC5-8008-25A0E48BFCA2}" srcOrd="3" destOrd="0" presId="urn:microsoft.com/office/officeart/2018/2/layout/IconLabelList"/>
    <dgm:cxn modelId="{E3294CBB-D600-4BFD-ADF9-49E93F748EC3}" type="presParOf" srcId="{9D88A858-9613-4281-82A6-6620BEFE95E4}" destId="{E548E450-1A17-4B1F-88FA-442023DB2FB4}" srcOrd="4" destOrd="0" presId="urn:microsoft.com/office/officeart/2018/2/layout/IconLabelList"/>
    <dgm:cxn modelId="{635EE251-5EE0-4C4F-A38D-30E4A0C3A296}" type="presParOf" srcId="{E548E450-1A17-4B1F-88FA-442023DB2FB4}" destId="{37206402-F25E-4E0E-BB0A-E4B70EFC73D8}" srcOrd="0" destOrd="0" presId="urn:microsoft.com/office/officeart/2018/2/layout/IconLabelList"/>
    <dgm:cxn modelId="{0B47FAA4-5B91-426F-A9EE-5B3F3D2E7F40}" type="presParOf" srcId="{E548E450-1A17-4B1F-88FA-442023DB2FB4}" destId="{83E042FE-6C2F-4B30-A011-A346DC8449FF}" srcOrd="1" destOrd="0" presId="urn:microsoft.com/office/officeart/2018/2/layout/IconLabelList"/>
    <dgm:cxn modelId="{DA2B5E8C-B4D4-4021-ABB6-A526C682B3A3}" type="presParOf" srcId="{E548E450-1A17-4B1F-88FA-442023DB2FB4}" destId="{0F5875AB-2991-46C1-8232-EE47E5531DFC}" srcOrd="2" destOrd="0" presId="urn:microsoft.com/office/officeart/2018/2/layout/IconLabelList"/>
    <dgm:cxn modelId="{50001DE8-A142-4A9C-BD31-84112BD589BA}" type="presParOf" srcId="{9D88A858-9613-4281-82A6-6620BEFE95E4}" destId="{87DC6150-1807-4B99-A032-E5C718E8D65F}" srcOrd="5" destOrd="0" presId="urn:microsoft.com/office/officeart/2018/2/layout/IconLabelList"/>
    <dgm:cxn modelId="{03D56D65-8B6D-41BE-8A42-AE41747FCA73}" type="presParOf" srcId="{9D88A858-9613-4281-82A6-6620BEFE95E4}" destId="{0554EE25-B0A9-41D8-89D8-56DE66555941}" srcOrd="6" destOrd="0" presId="urn:microsoft.com/office/officeart/2018/2/layout/IconLabelList"/>
    <dgm:cxn modelId="{262CE090-C0D5-4743-AF88-B61C59864F1C}" type="presParOf" srcId="{0554EE25-B0A9-41D8-89D8-56DE66555941}" destId="{560CA9B5-EA61-410A-B246-0BCBA2F63DCD}" srcOrd="0" destOrd="0" presId="urn:microsoft.com/office/officeart/2018/2/layout/IconLabelList"/>
    <dgm:cxn modelId="{653EA0F5-3BB7-4F45-A8AA-953732D952C0}" type="presParOf" srcId="{0554EE25-B0A9-41D8-89D8-56DE66555941}" destId="{715EAA94-F081-4B6B-809E-E1A64107712F}" srcOrd="1" destOrd="0" presId="urn:microsoft.com/office/officeart/2018/2/layout/IconLabelList"/>
    <dgm:cxn modelId="{4DBE3BFC-9A3C-489B-AFC6-602267151C1F}" type="presParOf" srcId="{0554EE25-B0A9-41D8-89D8-56DE66555941}" destId="{F292AA55-BEAE-471C-B644-E46C6D244A83}" srcOrd="2" destOrd="0" presId="urn:microsoft.com/office/officeart/2018/2/layout/IconLabelList"/>
    <dgm:cxn modelId="{2C74816F-9B11-4515-843F-C5771D4AE8AE}" type="presParOf" srcId="{9D88A858-9613-4281-82A6-6620BEFE95E4}" destId="{E6A81822-BD44-4585-9FE4-496066D5B645}" srcOrd="7" destOrd="0" presId="urn:microsoft.com/office/officeart/2018/2/layout/IconLabelList"/>
    <dgm:cxn modelId="{87103EF6-8E5C-4E21-8AB4-4ACB8EC35266}" type="presParOf" srcId="{9D88A858-9613-4281-82A6-6620BEFE95E4}" destId="{0948FBC4-1AD2-4171-83C2-E3518CBA6459}" srcOrd="8" destOrd="0" presId="urn:microsoft.com/office/officeart/2018/2/layout/IconLabelList"/>
    <dgm:cxn modelId="{70D4C434-D46D-406C-A00B-A475F8579F86}" type="presParOf" srcId="{0948FBC4-1AD2-4171-83C2-E3518CBA6459}" destId="{ECFDC035-F8FB-45E2-9632-CDE756CC3D18}" srcOrd="0" destOrd="0" presId="urn:microsoft.com/office/officeart/2018/2/layout/IconLabelList"/>
    <dgm:cxn modelId="{FEE4CACC-3005-4AF5-ADCB-19FB7A96DA87}" type="presParOf" srcId="{0948FBC4-1AD2-4171-83C2-E3518CBA6459}" destId="{A4DF9907-F64E-48A4-8D7A-F4EAA04D3CA6}" srcOrd="1" destOrd="0" presId="urn:microsoft.com/office/officeart/2018/2/layout/IconLabelList"/>
    <dgm:cxn modelId="{A5FDAB7D-9D24-4C80-9CD6-BF52B3E4DC84}" type="presParOf" srcId="{0948FBC4-1AD2-4171-83C2-E3518CBA6459}" destId="{F0AB8485-B219-49DF-8960-93C391B91850}" srcOrd="2" destOrd="0" presId="urn:microsoft.com/office/officeart/2018/2/layout/IconLabelList"/>
    <dgm:cxn modelId="{FBAA327C-79D2-4836-8FD3-28F9C84F7749}" type="presParOf" srcId="{9D88A858-9613-4281-82A6-6620BEFE95E4}" destId="{AD1DDA64-2E23-4386-9219-A5998026DCFA}" srcOrd="9" destOrd="0" presId="urn:microsoft.com/office/officeart/2018/2/layout/IconLabelList"/>
    <dgm:cxn modelId="{B01D913F-A289-4E65-B16E-BF495354AA83}" type="presParOf" srcId="{9D88A858-9613-4281-82A6-6620BEFE95E4}" destId="{CB5D8BF8-2A32-4848-8B0D-E61491C59C73}" srcOrd="10" destOrd="0" presId="urn:microsoft.com/office/officeart/2018/2/layout/IconLabelList"/>
    <dgm:cxn modelId="{8A38C473-6B15-4FA4-9739-C051B9E9ADCB}" type="presParOf" srcId="{CB5D8BF8-2A32-4848-8B0D-E61491C59C73}" destId="{853AFD1C-8E92-43CB-BE88-D5595C15860B}" srcOrd="0" destOrd="0" presId="urn:microsoft.com/office/officeart/2018/2/layout/IconLabelList"/>
    <dgm:cxn modelId="{B9AD4046-A9F5-4E81-8F02-8F2D2761E430}" type="presParOf" srcId="{CB5D8BF8-2A32-4848-8B0D-E61491C59C73}" destId="{6E2E056E-901F-4087-BCB9-D70E2516FB91}" srcOrd="1" destOrd="0" presId="urn:microsoft.com/office/officeart/2018/2/layout/IconLabelList"/>
    <dgm:cxn modelId="{014F941E-D8A0-414A-918A-AFAB7D2FA87E}" type="presParOf" srcId="{CB5D8BF8-2A32-4848-8B0D-E61491C59C73}" destId="{94AE2CD2-A952-41DE-9327-24EE0FFC4FAF}" srcOrd="2" destOrd="0" presId="urn:microsoft.com/office/officeart/2018/2/layout/IconLabelList"/>
    <dgm:cxn modelId="{94AEE30B-C2E8-40C9-819C-4CB805C65399}" type="presParOf" srcId="{9D88A858-9613-4281-82A6-6620BEFE95E4}" destId="{9425B34A-4E8F-4469-8288-D68E80976087}" srcOrd="11" destOrd="0" presId="urn:microsoft.com/office/officeart/2018/2/layout/IconLabelList"/>
    <dgm:cxn modelId="{32104351-94AA-4EAD-8A3F-EAB837A22BED}" type="presParOf" srcId="{9D88A858-9613-4281-82A6-6620BEFE95E4}" destId="{4450325B-D32F-4832-8477-ADC3B879CB2A}" srcOrd="12" destOrd="0" presId="urn:microsoft.com/office/officeart/2018/2/layout/IconLabelList"/>
    <dgm:cxn modelId="{99F90AE1-7DF3-4D3A-81A9-DD57EBFD8CAC}" type="presParOf" srcId="{4450325B-D32F-4832-8477-ADC3B879CB2A}" destId="{28DFA1F6-73D8-41B9-A8E9-23FB08D9CF95}" srcOrd="0" destOrd="0" presId="urn:microsoft.com/office/officeart/2018/2/layout/IconLabelList"/>
    <dgm:cxn modelId="{FDAA5EA8-46CB-4F21-AD87-83E055C24A19}" type="presParOf" srcId="{4450325B-D32F-4832-8477-ADC3B879CB2A}" destId="{B39CAC87-105A-4A96-B3A4-86E2E38A7992}" srcOrd="1" destOrd="0" presId="urn:microsoft.com/office/officeart/2018/2/layout/IconLabelList"/>
    <dgm:cxn modelId="{FDE13A73-04B3-45AE-A6EF-80A368D29568}" type="presParOf" srcId="{4450325B-D32F-4832-8477-ADC3B879CB2A}" destId="{AE33A9E0-4A03-42CE-8EC2-8E9674DBC25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C80B4A-8CB3-41CF-9F6D-4E35A1312128}">
      <dsp:nvSpPr>
        <dsp:cNvPr id="0" name=""/>
        <dsp:cNvSpPr/>
      </dsp:nvSpPr>
      <dsp:spPr>
        <a:xfrm>
          <a:off x="411832" y="445463"/>
          <a:ext cx="625693" cy="6256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42D528-5180-49A2-8CF4-0D940085D898}">
      <dsp:nvSpPr>
        <dsp:cNvPr id="0" name=""/>
        <dsp:cNvSpPr/>
      </dsp:nvSpPr>
      <dsp:spPr>
        <a:xfrm>
          <a:off x="29464" y="1316765"/>
          <a:ext cx="1390429" cy="55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Working on lists, tuples, dictionaries</a:t>
          </a:r>
        </a:p>
      </dsp:txBody>
      <dsp:txXfrm>
        <a:off x="29464" y="1316765"/>
        <a:ext cx="1390429" cy="556171"/>
      </dsp:txXfrm>
    </dsp:sp>
    <dsp:sp modelId="{4D9EB476-6282-41CD-9859-E1CC58305859}">
      <dsp:nvSpPr>
        <dsp:cNvPr id="0" name=""/>
        <dsp:cNvSpPr/>
      </dsp:nvSpPr>
      <dsp:spPr>
        <a:xfrm>
          <a:off x="2045587" y="445463"/>
          <a:ext cx="625693" cy="6256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EFED42-89BB-4A48-9FD4-3B6BDF7FFD70}">
      <dsp:nvSpPr>
        <dsp:cNvPr id="0" name=""/>
        <dsp:cNvSpPr/>
      </dsp:nvSpPr>
      <dsp:spPr>
        <a:xfrm>
          <a:off x="1663219" y="1316765"/>
          <a:ext cx="1390429" cy="55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Working on map, zip, lambda functions</a:t>
          </a:r>
        </a:p>
      </dsp:txBody>
      <dsp:txXfrm>
        <a:off x="1663219" y="1316765"/>
        <a:ext cx="1390429" cy="556171"/>
      </dsp:txXfrm>
    </dsp:sp>
    <dsp:sp modelId="{37206402-F25E-4E0E-BB0A-E4B70EFC73D8}">
      <dsp:nvSpPr>
        <dsp:cNvPr id="0" name=""/>
        <dsp:cNvSpPr/>
      </dsp:nvSpPr>
      <dsp:spPr>
        <a:xfrm>
          <a:off x="3679342" y="445463"/>
          <a:ext cx="625693" cy="6256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5875AB-2991-46C1-8232-EE47E5531DFC}">
      <dsp:nvSpPr>
        <dsp:cNvPr id="0" name=""/>
        <dsp:cNvSpPr/>
      </dsp:nvSpPr>
      <dsp:spPr>
        <a:xfrm>
          <a:off x="3296974" y="1316765"/>
          <a:ext cx="1390429" cy="55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Creating simple functions</a:t>
          </a:r>
        </a:p>
      </dsp:txBody>
      <dsp:txXfrm>
        <a:off x="3296974" y="1316765"/>
        <a:ext cx="1390429" cy="556171"/>
      </dsp:txXfrm>
    </dsp:sp>
    <dsp:sp modelId="{560CA9B5-EA61-410A-B246-0BCBA2F63DCD}">
      <dsp:nvSpPr>
        <dsp:cNvPr id="0" name=""/>
        <dsp:cNvSpPr/>
      </dsp:nvSpPr>
      <dsp:spPr>
        <a:xfrm>
          <a:off x="5313097" y="445463"/>
          <a:ext cx="625693" cy="6256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92AA55-BEAE-471C-B644-E46C6D244A83}">
      <dsp:nvSpPr>
        <dsp:cNvPr id="0" name=""/>
        <dsp:cNvSpPr/>
      </dsp:nvSpPr>
      <dsp:spPr>
        <a:xfrm>
          <a:off x="4930729" y="1316765"/>
          <a:ext cx="1390429" cy="55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Python user-defined functions</a:t>
          </a:r>
        </a:p>
      </dsp:txBody>
      <dsp:txXfrm>
        <a:off x="4930729" y="1316765"/>
        <a:ext cx="1390429" cy="556171"/>
      </dsp:txXfrm>
    </dsp:sp>
    <dsp:sp modelId="{ECFDC035-F8FB-45E2-9632-CDE756CC3D18}">
      <dsp:nvSpPr>
        <dsp:cNvPr id="0" name=""/>
        <dsp:cNvSpPr/>
      </dsp:nvSpPr>
      <dsp:spPr>
        <a:xfrm>
          <a:off x="6946852" y="445463"/>
          <a:ext cx="625693" cy="62569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AB8485-B219-49DF-8960-93C391B91850}">
      <dsp:nvSpPr>
        <dsp:cNvPr id="0" name=""/>
        <dsp:cNvSpPr/>
      </dsp:nvSpPr>
      <dsp:spPr>
        <a:xfrm>
          <a:off x="6564483" y="1316765"/>
          <a:ext cx="1390429" cy="55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Different types of functions</a:t>
          </a:r>
        </a:p>
      </dsp:txBody>
      <dsp:txXfrm>
        <a:off x="6564483" y="1316765"/>
        <a:ext cx="1390429" cy="556171"/>
      </dsp:txXfrm>
    </dsp:sp>
    <dsp:sp modelId="{853AFD1C-8E92-43CB-BE88-D5595C15860B}">
      <dsp:nvSpPr>
        <dsp:cNvPr id="0" name=""/>
        <dsp:cNvSpPr/>
      </dsp:nvSpPr>
      <dsp:spPr>
        <a:xfrm>
          <a:off x="8580607" y="445463"/>
          <a:ext cx="625693" cy="62569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AE2CD2-A952-41DE-9327-24EE0FFC4FAF}">
      <dsp:nvSpPr>
        <dsp:cNvPr id="0" name=""/>
        <dsp:cNvSpPr/>
      </dsp:nvSpPr>
      <dsp:spPr>
        <a:xfrm>
          <a:off x="8198238" y="1316765"/>
          <a:ext cx="1390429" cy="55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Iterations using enumerate, for loop, range functions</a:t>
          </a:r>
        </a:p>
      </dsp:txBody>
      <dsp:txXfrm>
        <a:off x="8198238" y="1316765"/>
        <a:ext cx="1390429" cy="556171"/>
      </dsp:txXfrm>
    </dsp:sp>
    <dsp:sp modelId="{28DFA1F6-73D8-41B9-A8E9-23FB08D9CF95}">
      <dsp:nvSpPr>
        <dsp:cNvPr id="0" name=""/>
        <dsp:cNvSpPr/>
      </dsp:nvSpPr>
      <dsp:spPr>
        <a:xfrm>
          <a:off x="4496219" y="2220544"/>
          <a:ext cx="625693" cy="625693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33A9E0-4A03-42CE-8EC2-8E9674DBC253}">
      <dsp:nvSpPr>
        <dsp:cNvPr id="0" name=""/>
        <dsp:cNvSpPr/>
      </dsp:nvSpPr>
      <dsp:spPr>
        <a:xfrm>
          <a:off x="4113851" y="3091846"/>
          <a:ext cx="1390429" cy="55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String formatting in python</a:t>
          </a:r>
        </a:p>
      </dsp:txBody>
      <dsp:txXfrm>
        <a:off x="4113851" y="3091846"/>
        <a:ext cx="1390429" cy="5561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0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48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91026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338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48913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934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0195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94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2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948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443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62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138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946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910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40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75C03-7273-41B7-823B-D615C4D1A361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D11064B-77BD-4CFB-B241-B8422875E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6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245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1267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25887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2271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22712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25886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25887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41729E-F720-4165-BC73-EBB3B3FCF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120" y="1020871"/>
            <a:ext cx="6960759" cy="2849671"/>
          </a:xfrm>
        </p:spPr>
        <p:txBody>
          <a:bodyPr>
            <a:normAutofit/>
          </a:bodyPr>
          <a:lstStyle/>
          <a:p>
            <a:pPr algn="l"/>
            <a:r>
              <a:rPr lang="en-US" sz="6600">
                <a:solidFill>
                  <a:srgbClr val="FFFFFF"/>
                </a:solidFill>
              </a:rPr>
              <a:t>JOURNEY PPT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0A4CB1-CE8B-4ED0-9796-959633740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088" y="3962088"/>
            <a:ext cx="6112077" cy="1186108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000">
                <a:solidFill>
                  <a:srgbClr val="FFFFFF">
                    <a:alpha val="70000"/>
                  </a:srgbClr>
                </a:solidFill>
              </a:rPr>
              <a:t>Custom IDA </a:t>
            </a:r>
          </a:p>
          <a:p>
            <a:pPr algn="l">
              <a:lnSpc>
                <a:spcPct val="90000"/>
              </a:lnSpc>
            </a:pPr>
            <a:r>
              <a:rPr lang="en-US" sz="2000">
                <a:solidFill>
                  <a:srgbClr val="FFFFFF">
                    <a:alpha val="70000"/>
                  </a:srgbClr>
                </a:solidFill>
              </a:rPr>
              <a:t>19 Sept 2023 – 22 Sept 2023</a:t>
            </a:r>
          </a:p>
          <a:p>
            <a:pPr algn="l">
              <a:lnSpc>
                <a:spcPct val="90000"/>
              </a:lnSpc>
            </a:pPr>
            <a:r>
              <a:rPr lang="en-US" sz="2000">
                <a:solidFill>
                  <a:srgbClr val="FFFFFF">
                    <a:alpha val="70000"/>
                  </a:srgbClr>
                </a:solidFill>
              </a:rPr>
              <a:t>- Abhishek B M</a:t>
            </a: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92146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62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C57A80-5808-284E-8652-90CAB5A05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DF5DCE-A8D2-72B3-C27D-21809EF70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00201" y="609600"/>
            <a:ext cx="5827770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24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895B328-F737-941A-7EFC-90CD333DF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US" dirty="0"/>
              <a:t>Day 3 - </a:t>
            </a:r>
            <a:r>
              <a:rPr lang="en-US" dirty="0" err="1"/>
              <a:t>PySpark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0B5FB-1B7C-B07C-0FFC-1C45DEA8F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r>
              <a:rPr lang="en-US" kern="0" dirty="0">
                <a:latin typeface="ShellMedium"/>
              </a:rPr>
              <a:t>Understanding the components of </a:t>
            </a:r>
            <a:r>
              <a:rPr lang="en-US" kern="0" dirty="0" err="1">
                <a:latin typeface="ShellMedium"/>
              </a:rPr>
              <a:t>PySpark</a:t>
            </a:r>
            <a:r>
              <a:rPr lang="en-US" kern="0" dirty="0">
                <a:latin typeface="ShellMedium"/>
              </a:rPr>
              <a:t>, architecture of </a:t>
            </a:r>
            <a:r>
              <a:rPr lang="en-US" kern="0" dirty="0" err="1">
                <a:latin typeface="ShellMedium"/>
              </a:rPr>
              <a:t>PySpark</a:t>
            </a:r>
            <a:endParaRPr lang="en-US" kern="0" dirty="0">
              <a:latin typeface="ShellMedium"/>
            </a:endParaRPr>
          </a:p>
          <a:p>
            <a:r>
              <a:rPr lang="en-US" kern="0" dirty="0">
                <a:latin typeface="ShellMedium"/>
              </a:rPr>
              <a:t>Understanding the Job life-cycle in </a:t>
            </a:r>
            <a:r>
              <a:rPr lang="en-US" kern="0" dirty="0" err="1">
                <a:latin typeface="ShellMedium"/>
              </a:rPr>
              <a:t>PySpark</a:t>
            </a:r>
            <a:endParaRPr lang="en-US" kern="0" dirty="0">
              <a:latin typeface="ShellMedium"/>
            </a:endParaRPr>
          </a:p>
          <a:p>
            <a:r>
              <a:rPr lang="en-US" kern="0" dirty="0">
                <a:latin typeface="ShellMedium"/>
              </a:rPr>
              <a:t>Exploring Apache </a:t>
            </a:r>
            <a:r>
              <a:rPr lang="en-US" kern="0" dirty="0" err="1">
                <a:latin typeface="ShellMedium"/>
              </a:rPr>
              <a:t>PySpark</a:t>
            </a:r>
            <a:r>
              <a:rPr lang="en-US" kern="0" dirty="0">
                <a:latin typeface="ShellMedium"/>
              </a:rPr>
              <a:t> – use cases</a:t>
            </a:r>
          </a:p>
          <a:p>
            <a:r>
              <a:rPr lang="en-US" kern="0" dirty="0">
                <a:latin typeface="ShellMedium"/>
              </a:rPr>
              <a:t>Understanding </a:t>
            </a:r>
            <a:r>
              <a:rPr lang="en-US" kern="0" dirty="0" err="1">
                <a:latin typeface="ShellMedium"/>
              </a:rPr>
              <a:t>PySpark</a:t>
            </a:r>
            <a:r>
              <a:rPr lang="en-US" kern="0" dirty="0">
                <a:latin typeface="ShellMedium"/>
              </a:rPr>
              <a:t> Deployment modes</a:t>
            </a:r>
          </a:p>
          <a:p>
            <a:r>
              <a:rPr lang="en-US" kern="0" dirty="0">
                <a:latin typeface="ShellMedium"/>
              </a:rPr>
              <a:t>Writing </a:t>
            </a:r>
            <a:r>
              <a:rPr lang="en-US" kern="0" dirty="0" err="1">
                <a:latin typeface="ShellMedium"/>
              </a:rPr>
              <a:t>PySpark</a:t>
            </a:r>
            <a:r>
              <a:rPr lang="en-US" kern="0" dirty="0">
                <a:latin typeface="ShellMedium"/>
              </a:rPr>
              <a:t> Job – word count problem</a:t>
            </a:r>
          </a:p>
          <a:p>
            <a:r>
              <a:rPr lang="en-US" kern="0" dirty="0">
                <a:latin typeface="ShellMedium"/>
              </a:rPr>
              <a:t>Understanding Data framework, RDD</a:t>
            </a:r>
          </a:p>
          <a:p>
            <a:r>
              <a:rPr lang="en-US" kern="0" dirty="0">
                <a:latin typeface="ShellMedium"/>
              </a:rPr>
              <a:t>Understanding Transformation and Actions</a:t>
            </a:r>
          </a:p>
          <a:p>
            <a:r>
              <a:rPr lang="en-US" kern="0" dirty="0">
                <a:latin typeface="ShellMedium"/>
              </a:rPr>
              <a:t>Performing common Transformation and Actions like select, show, count, collect etc.. </a:t>
            </a:r>
          </a:p>
        </p:txBody>
      </p:sp>
    </p:spTree>
    <p:extLst>
      <p:ext uri="{BB962C8B-B14F-4D97-AF65-F5344CB8AC3E}">
        <p14:creationId xmlns:p14="http://schemas.microsoft.com/office/powerpoint/2010/main" val="1488946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9FE889-2520-6872-FF4C-C93ABC1F7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PySpark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BD74DF-6468-7AB9-6280-F96AE1F8F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00201" y="609600"/>
            <a:ext cx="6362195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876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9FE889-2520-6872-FF4C-C93ABC1F7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PySpark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BD74DF-6468-7AB9-6280-F96AE1F8F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00201" y="609600"/>
            <a:ext cx="6279925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285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9FE889-2520-6872-FF4C-C93ABC1F7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PySpark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BD74DF-6468-7AB9-6280-F96AE1F8F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00201" y="609600"/>
            <a:ext cx="6475304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76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9FE889-2520-6872-FF4C-C93ABC1F7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PySpark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BD74DF-6468-7AB9-6280-F96AE1F8F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00201" y="609600"/>
            <a:ext cx="6279925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71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0CC8A-D341-20A2-F05B-E2A5648FA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 dirty="0"/>
              <a:t>Day 4 </a:t>
            </a:r>
            <a:r>
              <a:rPr lang="en-US" kern="0" dirty="0">
                <a:latin typeface="ShellMedium"/>
              </a:rPr>
              <a:t>- </a:t>
            </a:r>
            <a:r>
              <a:rPr lang="en-US" kern="0" dirty="0" err="1">
                <a:latin typeface="ShellMedium"/>
              </a:rPr>
              <a:t>PySpark</a:t>
            </a:r>
            <a:r>
              <a:rPr lang="en-US" kern="0" dirty="0">
                <a:latin typeface="ShellMedium"/>
              </a:rPr>
              <a:t> cont.. </a:t>
            </a:r>
            <a:endParaRPr lang="en-US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574C1-6DA2-97E0-9DF1-16ECEF5C5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6341016" cy="4603900"/>
          </a:xfrm>
        </p:spPr>
        <p:txBody>
          <a:bodyPr anchor="ctr">
            <a:normAutofit/>
          </a:bodyPr>
          <a:lstStyle/>
          <a:p>
            <a:r>
              <a:rPr lang="en-US" kern="0" dirty="0">
                <a:latin typeface="ShellMedium"/>
              </a:rPr>
              <a:t>Understanding Spark and Fault tolerance</a:t>
            </a:r>
          </a:p>
          <a:p>
            <a:r>
              <a:rPr lang="en-US" kern="0" dirty="0">
                <a:latin typeface="ShellMedium"/>
              </a:rPr>
              <a:t>Performing transformations using sample datasets -  employee.csv and superstore.csv</a:t>
            </a:r>
          </a:p>
          <a:p>
            <a:r>
              <a:rPr lang="en-US" kern="0" dirty="0">
                <a:latin typeface="ShellMedium"/>
              </a:rPr>
              <a:t>Understanding Partitions – </a:t>
            </a:r>
            <a:r>
              <a:rPr lang="en-US" kern="0" dirty="0" err="1">
                <a:latin typeface="ShellMedium"/>
              </a:rPr>
              <a:t>Departitioning</a:t>
            </a:r>
            <a:r>
              <a:rPr lang="en-US" kern="0" dirty="0">
                <a:latin typeface="ShellMedium"/>
              </a:rPr>
              <a:t>, coalesce </a:t>
            </a:r>
          </a:p>
          <a:p>
            <a:r>
              <a:rPr lang="en-US" kern="0" dirty="0">
                <a:latin typeface="ShellMedium"/>
              </a:rPr>
              <a:t>Read – write operations in parquet, orc</a:t>
            </a:r>
          </a:p>
          <a:p>
            <a:r>
              <a:rPr lang="en-US" kern="0" dirty="0">
                <a:latin typeface="ShellMedium"/>
              </a:rPr>
              <a:t>Working on spark- </a:t>
            </a:r>
            <a:r>
              <a:rPr lang="en-US" kern="0" dirty="0" err="1">
                <a:latin typeface="ShellMedium"/>
              </a:rPr>
              <a:t>sql</a:t>
            </a:r>
            <a:r>
              <a:rPr lang="en-US" kern="0" dirty="0">
                <a:latin typeface="ShellMedium"/>
              </a:rPr>
              <a:t> : writing simple select queries</a:t>
            </a:r>
          </a:p>
          <a:p>
            <a:r>
              <a:rPr lang="en-US" kern="0" dirty="0">
                <a:latin typeface="ShellMedium"/>
              </a:rPr>
              <a:t>Understanding Caching in </a:t>
            </a:r>
            <a:r>
              <a:rPr lang="en-US" kern="0" dirty="0" err="1">
                <a:latin typeface="ShellMedium"/>
              </a:rPr>
              <a:t>PySpark</a:t>
            </a:r>
            <a:endParaRPr lang="en-US" kern="0" dirty="0">
              <a:latin typeface="ShellMedium"/>
            </a:endParaRPr>
          </a:p>
          <a:p>
            <a:endParaRPr lang="en-US" dirty="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92138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A60828-0231-62E3-CE27-A62E9DFB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PySpark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BED6C0C-BBCC-20C4-AE1F-B996BA70B8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1" y="609600"/>
            <a:ext cx="5827770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13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A60828-0231-62E3-CE27-A62E9DFB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PySpark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ED6C0C-BBCC-20C4-AE1F-B996BA70B8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00201" y="609600"/>
            <a:ext cx="5827770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62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A60828-0231-62E3-CE27-A62E9DFB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PySpark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ED6C0C-BBCC-20C4-AE1F-B996BA70B8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00201" y="609600"/>
            <a:ext cx="5827770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437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799063-1908-92CB-0A2B-6EBDDAC16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 dirty="0"/>
              <a:t>Week 5: Day -1 – Python cont..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21022E4-09E5-DEB9-9418-A5FA3D7B94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3911545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6476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5B168F-9FB6-A96C-8EA3-A0749CD58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Python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D9B4761-5556-9FD8-D980-D72BC7D0F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425" y="934222"/>
            <a:ext cx="5279119" cy="329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713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5B168F-9FB6-A96C-8EA3-A0749CD58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9B4761-5556-9FD8-D980-D72BC7D0F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490425" y="934222"/>
            <a:ext cx="5279119" cy="329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184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5B168F-9FB6-A96C-8EA3-A0749CD58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9B4761-5556-9FD8-D980-D72BC7D0F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490425" y="934222"/>
            <a:ext cx="5279119" cy="329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71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1E9111B-4120-4536-1ED9-39331E477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US" dirty="0"/>
              <a:t>Day – 2 Python cont..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FFDF3-030A-93FA-CC66-613483145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r>
              <a:rPr lang="en-US" kern="0" dirty="0">
                <a:latin typeface="ShellMedium"/>
              </a:rPr>
              <a:t>Working more on functions</a:t>
            </a:r>
          </a:p>
          <a:p>
            <a:r>
              <a:rPr lang="en-US" kern="0" dirty="0">
                <a:latin typeface="ShellMedium"/>
              </a:rPr>
              <a:t>Understanding positional and keyword arguments</a:t>
            </a:r>
          </a:p>
          <a:p>
            <a:r>
              <a:rPr lang="en-US" kern="0" dirty="0">
                <a:latin typeface="ShellMedium"/>
              </a:rPr>
              <a:t>Introduction to pandas Data Framework</a:t>
            </a:r>
          </a:p>
          <a:p>
            <a:r>
              <a:rPr lang="en-US" kern="0" dirty="0">
                <a:latin typeface="ShellMedium"/>
              </a:rPr>
              <a:t>Working on series, Lists, NumPy Array</a:t>
            </a:r>
          </a:p>
          <a:p>
            <a:r>
              <a:rPr lang="en-US" kern="0" dirty="0">
                <a:latin typeface="ShellMedium"/>
              </a:rPr>
              <a:t>Accessing the datasets using pandas</a:t>
            </a:r>
          </a:p>
          <a:p>
            <a:r>
              <a:rPr lang="en-US" kern="0" dirty="0">
                <a:latin typeface="ShellMedium"/>
              </a:rPr>
              <a:t>Exploring matplotlib, </a:t>
            </a:r>
            <a:r>
              <a:rPr lang="en-US" kern="0" dirty="0" err="1">
                <a:latin typeface="ShellMedium"/>
              </a:rPr>
              <a:t>Scipy</a:t>
            </a:r>
            <a:r>
              <a:rPr lang="en-US" kern="0" dirty="0">
                <a:latin typeface="ShellMedium"/>
              </a:rPr>
              <a:t>, Scikit-learn</a:t>
            </a:r>
          </a:p>
          <a:p>
            <a:r>
              <a:rPr lang="en-US" kern="0" dirty="0">
                <a:latin typeface="ShellMedium"/>
              </a:rPr>
              <a:t>Visualizing datasets using matplotlib.py library</a:t>
            </a:r>
          </a:p>
        </p:txBody>
      </p:sp>
    </p:spTree>
    <p:extLst>
      <p:ext uri="{BB962C8B-B14F-4D97-AF65-F5344CB8AC3E}">
        <p14:creationId xmlns:p14="http://schemas.microsoft.com/office/powerpoint/2010/main" val="3727044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C57A80-5808-284E-8652-90CAB5A05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Python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7DF5DCE-A8D2-72B3-C27D-21809EF70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1" y="609600"/>
            <a:ext cx="5827770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11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C57A80-5808-284E-8652-90CAB5A05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DF5DCE-A8D2-72B3-C27D-21809EF70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00201" y="609600"/>
            <a:ext cx="5827770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246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C57A80-5808-284E-8652-90CAB5A05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DF5DCE-A8D2-72B3-C27D-21809EF70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00201" y="609600"/>
            <a:ext cx="5827770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3118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784</TotalTime>
  <Words>234</Words>
  <Application>Microsoft Office PowerPoint</Application>
  <PresentationFormat>Widescreen</PresentationFormat>
  <Paragraphs>50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ShellMedium</vt:lpstr>
      <vt:lpstr>Trebuchet MS</vt:lpstr>
      <vt:lpstr>Wingdings 3</vt:lpstr>
      <vt:lpstr>Facet</vt:lpstr>
      <vt:lpstr>JOURNEY PPT</vt:lpstr>
      <vt:lpstr>Week 5: Day -1 – Python cont..</vt:lpstr>
      <vt:lpstr>Python</vt:lpstr>
      <vt:lpstr>Python</vt:lpstr>
      <vt:lpstr>Python</vt:lpstr>
      <vt:lpstr>Day – 2 Python cont..</vt:lpstr>
      <vt:lpstr>Python</vt:lpstr>
      <vt:lpstr>Python</vt:lpstr>
      <vt:lpstr>Python</vt:lpstr>
      <vt:lpstr>Python</vt:lpstr>
      <vt:lpstr>Day 3 - PySpark</vt:lpstr>
      <vt:lpstr>PySpark</vt:lpstr>
      <vt:lpstr>PySpark</vt:lpstr>
      <vt:lpstr>PySpark</vt:lpstr>
      <vt:lpstr>PySpark</vt:lpstr>
      <vt:lpstr>Day 4 - PySpark cont.. </vt:lpstr>
      <vt:lpstr>PySpark</vt:lpstr>
      <vt:lpstr>PySpark</vt:lpstr>
      <vt:lpstr>PySpark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JOURNEY PPT</dc:title>
  <dc:creator>Shariff, Musaddiq SBOBNG-PTIY/FBB</dc:creator>
  <cp:lastModifiedBy>B M, Abhishek SBOBNG-PTIY/FBD</cp:lastModifiedBy>
  <cp:revision>29</cp:revision>
  <dcterms:created xsi:type="dcterms:W3CDTF">2023-08-24T15:27:56Z</dcterms:created>
  <dcterms:modified xsi:type="dcterms:W3CDTF">2023-10-05T04:06:08Z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0cb1e24-a0e2-4a4c-9340-733297c9cd7c_Enabled">
    <vt:lpwstr>true</vt:lpwstr>
  </property>
  <property fmtid="{D5CDD505-2E9C-101B-9397-08002B2CF9AE}" pid="3" name="MSIP_Label_d0cb1e24-a0e2-4a4c-9340-733297c9cd7c_SetDate">
    <vt:lpwstr>2023-08-25T09:33:43Z</vt:lpwstr>
  </property>
  <property fmtid="{D5CDD505-2E9C-101B-9397-08002B2CF9AE}" pid="4" name="MSIP_Label_d0cb1e24-a0e2-4a4c-9340-733297c9cd7c_Method">
    <vt:lpwstr>Privileged</vt:lpwstr>
  </property>
  <property fmtid="{D5CDD505-2E9C-101B-9397-08002B2CF9AE}" pid="5" name="MSIP_Label_d0cb1e24-a0e2-4a4c-9340-733297c9cd7c_Name">
    <vt:lpwstr>Internal</vt:lpwstr>
  </property>
  <property fmtid="{D5CDD505-2E9C-101B-9397-08002B2CF9AE}" pid="6" name="MSIP_Label_d0cb1e24-a0e2-4a4c-9340-733297c9cd7c_SiteId">
    <vt:lpwstr>db1e96a8-a3da-442a-930b-235cac24cd5c</vt:lpwstr>
  </property>
  <property fmtid="{D5CDD505-2E9C-101B-9397-08002B2CF9AE}" pid="7" name="MSIP_Label_d0cb1e24-a0e2-4a4c-9340-733297c9cd7c_ActionId">
    <vt:lpwstr>748f873d-844d-4858-8e4e-5caf84ec0320</vt:lpwstr>
  </property>
  <property fmtid="{D5CDD505-2E9C-101B-9397-08002B2CF9AE}" pid="8" name="MSIP_Label_d0cb1e24-a0e2-4a4c-9340-733297c9cd7c_ContentBits">
    <vt:lpwstr>0</vt:lpwstr>
  </property>
</Properties>
</file>

<file path=docProps/thumbnail.jpeg>
</file>